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558" r:id="rId4"/>
    <p:sldId id="606" r:id="rId5"/>
    <p:sldId id="607" r:id="rId6"/>
    <p:sldId id="608" r:id="rId7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073C3"/>
    <a:srgbClr val="B6172D"/>
    <a:srgbClr val="FFFFFF"/>
    <a:srgbClr val="C9C7C7"/>
    <a:srgbClr val="548235"/>
    <a:srgbClr val="C55A11"/>
    <a:srgbClr val="2E75B6"/>
    <a:srgbClr val="60A2A6"/>
    <a:srgbClr val="00C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472" autoAdjust="0"/>
  </p:normalViewPr>
  <p:slideViewPr>
    <p:cSldViewPr snapToGrid="0" showGuides="1">
      <p:cViewPr varScale="1">
        <p:scale>
          <a:sx n="74" d="100"/>
          <a:sy n="74" d="100"/>
        </p:scale>
        <p:origin x="365" y="77"/>
      </p:cViewPr>
      <p:guideLst>
        <p:guide orient="horz" pos="2228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667E2-E8C0-447E-AE4C-664FC4C4A881}" type="datetimeFigureOut">
              <a:rPr lang="en-ID" smtClean="0"/>
              <a:t>24/10/2023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72A28-68FF-4BA0-A9E7-52708EDADCD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996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2A28-68FF-4BA0-A9E7-52708EDADCDD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602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50595E"/>
              </a:solidFill>
              <a:effectLst/>
              <a:latin typeface="Open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2A28-68FF-4BA0-A9E7-52708EDADCDD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4165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50595E"/>
              </a:solidFill>
              <a:effectLst/>
              <a:latin typeface="Open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2A28-68FF-4BA0-A9E7-52708EDADCDD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416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50595E"/>
              </a:solidFill>
              <a:effectLst/>
              <a:latin typeface="Open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2A28-68FF-4BA0-A9E7-52708EDADCDD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1151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50595E"/>
              </a:solidFill>
              <a:effectLst/>
              <a:latin typeface="Open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72A28-68FF-4BA0-A9E7-52708EDADCDD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033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0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6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8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8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5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8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3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21000-982E-4FEB-BB82-8EF8C6F3BE3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3C4D4-3F60-4DFF-9E5D-FF84CFC0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28782" y="2824013"/>
            <a:ext cx="7534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pc="300" dirty="0">
                <a:latin typeface="Georgia" panose="02040502050405020303" pitchFamily="18" charset="0"/>
                <a:ea typeface="Segoe UI Black" panose="020B0A02040204020203" pitchFamily="34" charset="0"/>
              </a:rPr>
              <a:t>Emerging Technologies for Industrial Revolution 4.0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" y="3923617"/>
            <a:ext cx="1412451" cy="14124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6" r="9505"/>
          <a:stretch/>
        </p:blipFill>
        <p:spPr>
          <a:xfrm>
            <a:off x="3597261" y="3815907"/>
            <a:ext cx="1739901" cy="15957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979" y="3935728"/>
            <a:ext cx="2250554" cy="14759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A77322-69DE-4D14-8D1C-C9B62D7EAE15}"/>
              </a:ext>
            </a:extLst>
          </p:cNvPr>
          <p:cNvSpPr txBox="1"/>
          <p:nvPr/>
        </p:nvSpPr>
        <p:spPr>
          <a:xfrm>
            <a:off x="810389" y="5411673"/>
            <a:ext cx="101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Host</a:t>
            </a:r>
            <a:endParaRPr lang="en-ID" dirty="0"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8188F-986E-42FE-B851-FF7D8617CA4C}"/>
              </a:ext>
            </a:extLst>
          </p:cNvPr>
          <p:cNvSpPr txBox="1"/>
          <p:nvPr/>
        </p:nvSpPr>
        <p:spPr>
          <a:xfrm>
            <a:off x="6608961" y="5411673"/>
            <a:ext cx="152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Co-Host</a:t>
            </a:r>
            <a:endParaRPr lang="en-ID" dirty="0">
              <a:latin typeface="Arial Black" panose="020B0A040201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367A2E-8E79-408D-983C-62D62B63F466}"/>
              </a:ext>
            </a:extLst>
          </p:cNvPr>
          <p:cNvGrpSpPr/>
          <p:nvPr/>
        </p:nvGrpSpPr>
        <p:grpSpPr>
          <a:xfrm>
            <a:off x="0" y="-170198"/>
            <a:ext cx="12192000" cy="340395"/>
            <a:chOff x="0" y="0"/>
            <a:chExt cx="12192000" cy="34039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FF946F6-8DB1-4A00-88FE-DD1FC78C4DAE}"/>
                </a:ext>
              </a:extLst>
            </p:cNvPr>
            <p:cNvSpPr/>
            <p:nvPr/>
          </p:nvSpPr>
          <p:spPr>
            <a:xfrm>
              <a:off x="5923280" y="101600"/>
              <a:ext cx="3068320" cy="142240"/>
            </a:xfrm>
            <a:custGeom>
              <a:avLst/>
              <a:gdLst>
                <a:gd name="connsiteX0" fmla="*/ 0 w 3068320"/>
                <a:gd name="connsiteY0" fmla="*/ 0 h 142240"/>
                <a:gd name="connsiteX1" fmla="*/ 233680 w 3068320"/>
                <a:gd name="connsiteY1" fmla="*/ 142240 h 142240"/>
                <a:gd name="connsiteX2" fmla="*/ 3068320 w 3068320"/>
                <a:gd name="connsiteY2" fmla="*/ 142240 h 142240"/>
                <a:gd name="connsiteX3" fmla="*/ 3068320 w 3068320"/>
                <a:gd name="connsiteY3" fmla="*/ 0 h 142240"/>
                <a:gd name="connsiteX4" fmla="*/ 0 w 3068320"/>
                <a:gd name="connsiteY4" fmla="*/ 0 h 14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8320" h="142240">
                  <a:moveTo>
                    <a:pt x="0" y="0"/>
                  </a:moveTo>
                  <a:lnTo>
                    <a:pt x="233680" y="142240"/>
                  </a:lnTo>
                  <a:lnTo>
                    <a:pt x="3068320" y="142240"/>
                  </a:lnTo>
                  <a:lnTo>
                    <a:pt x="30683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3C731CD-ABCF-49F2-A577-D238E7856F4A}"/>
                </a:ext>
              </a:extLst>
            </p:cNvPr>
            <p:cNvSpPr/>
            <p:nvPr/>
          </p:nvSpPr>
          <p:spPr>
            <a:xfrm>
              <a:off x="8745128" y="109876"/>
              <a:ext cx="3446872" cy="230519"/>
            </a:xfrm>
            <a:custGeom>
              <a:avLst/>
              <a:gdLst>
                <a:gd name="connsiteX0" fmla="*/ 0 w 3068320"/>
                <a:gd name="connsiteY0" fmla="*/ 0 h 142240"/>
                <a:gd name="connsiteX1" fmla="*/ 233680 w 3068320"/>
                <a:gd name="connsiteY1" fmla="*/ 142240 h 142240"/>
                <a:gd name="connsiteX2" fmla="*/ 3068320 w 3068320"/>
                <a:gd name="connsiteY2" fmla="*/ 142240 h 142240"/>
                <a:gd name="connsiteX3" fmla="*/ 3068320 w 3068320"/>
                <a:gd name="connsiteY3" fmla="*/ 0 h 142240"/>
                <a:gd name="connsiteX4" fmla="*/ 0 w 3068320"/>
                <a:gd name="connsiteY4" fmla="*/ 0 h 14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68320" h="142240">
                  <a:moveTo>
                    <a:pt x="0" y="0"/>
                  </a:moveTo>
                  <a:lnTo>
                    <a:pt x="233680" y="142240"/>
                  </a:lnTo>
                  <a:lnTo>
                    <a:pt x="3068320" y="142240"/>
                  </a:lnTo>
                  <a:lnTo>
                    <a:pt x="30683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67D7CE-461A-439A-A333-7837A180DB95}"/>
                </a:ext>
              </a:extLst>
            </p:cNvPr>
            <p:cNvSpPr/>
            <p:nvPr/>
          </p:nvSpPr>
          <p:spPr>
            <a:xfrm>
              <a:off x="0" y="0"/>
              <a:ext cx="12192000" cy="11815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66818E4D-1E00-560D-0699-2ECC5F3264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342" y="489263"/>
            <a:ext cx="3130478" cy="1510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9650AF-5817-3AB3-7782-8BC6A9184D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430" y="3899108"/>
            <a:ext cx="1428750" cy="138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396868"/>
            <a:ext cx="12192000" cy="2362577"/>
          </a:xfrm>
          <a:prstGeom prst="rect">
            <a:avLst/>
          </a:prstGeom>
          <a:solidFill>
            <a:srgbClr val="58BA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EB13FEA-E538-4021-B6D2-E646B4D69F61}"/>
              </a:ext>
            </a:extLst>
          </p:cNvPr>
          <p:cNvSpPr/>
          <p:nvPr/>
        </p:nvSpPr>
        <p:spPr>
          <a:xfrm>
            <a:off x="1" y="2431767"/>
            <a:ext cx="12191999" cy="4426233"/>
          </a:xfrm>
          <a:custGeom>
            <a:avLst/>
            <a:gdLst>
              <a:gd name="connsiteX0" fmla="*/ 0 w 12191999"/>
              <a:gd name="connsiteY0" fmla="*/ 2279928 h 4391685"/>
              <a:gd name="connsiteX1" fmla="*/ 12191999 w 12191999"/>
              <a:gd name="connsiteY1" fmla="*/ 2279928 h 4391685"/>
              <a:gd name="connsiteX2" fmla="*/ 12191999 w 12191999"/>
              <a:gd name="connsiteY2" fmla="*/ 4391685 h 4391685"/>
              <a:gd name="connsiteX3" fmla="*/ 0 w 12191999"/>
              <a:gd name="connsiteY3" fmla="*/ 4391685 h 4391685"/>
              <a:gd name="connsiteX4" fmla="*/ 10007489 w 12191999"/>
              <a:gd name="connsiteY4" fmla="*/ 613123 h 4391685"/>
              <a:gd name="connsiteX5" fmla="*/ 10102702 w 12191999"/>
              <a:gd name="connsiteY5" fmla="*/ 613123 h 4391685"/>
              <a:gd name="connsiteX6" fmla="*/ 10102702 w 12191999"/>
              <a:gd name="connsiteY6" fmla="*/ 1218407 h 4391685"/>
              <a:gd name="connsiteX7" fmla="*/ 10218318 w 12191999"/>
              <a:gd name="connsiteY7" fmla="*/ 1218407 h 4391685"/>
              <a:gd name="connsiteX8" fmla="*/ 10218318 w 12191999"/>
              <a:gd name="connsiteY8" fmla="*/ 1667269 h 4391685"/>
              <a:gd name="connsiteX9" fmla="*/ 10259123 w 12191999"/>
              <a:gd name="connsiteY9" fmla="*/ 1687672 h 4391685"/>
              <a:gd name="connsiteX10" fmla="*/ 10259123 w 12191999"/>
              <a:gd name="connsiteY10" fmla="*/ 1572056 h 4391685"/>
              <a:gd name="connsiteX11" fmla="*/ 10374739 w 12191999"/>
              <a:gd name="connsiteY11" fmla="*/ 1572056 h 4391685"/>
              <a:gd name="connsiteX12" fmla="*/ 10374739 w 12191999"/>
              <a:gd name="connsiteY12" fmla="*/ 1449639 h 4391685"/>
              <a:gd name="connsiteX13" fmla="*/ 10619573 w 12191999"/>
              <a:gd name="connsiteY13" fmla="*/ 1449639 h 4391685"/>
              <a:gd name="connsiteX14" fmla="*/ 10619573 w 12191999"/>
              <a:gd name="connsiteY14" fmla="*/ 1306819 h 4391685"/>
              <a:gd name="connsiteX15" fmla="*/ 10844004 w 12191999"/>
              <a:gd name="connsiteY15" fmla="*/ 1306819 h 4391685"/>
              <a:gd name="connsiteX16" fmla="*/ 10844004 w 12191999"/>
              <a:gd name="connsiteY16" fmla="*/ 1204805 h 4391685"/>
              <a:gd name="connsiteX17" fmla="*/ 11340473 w 12191999"/>
              <a:gd name="connsiteY17" fmla="*/ 1204805 h 4391685"/>
              <a:gd name="connsiteX18" fmla="*/ 11340473 w 12191999"/>
              <a:gd name="connsiteY18" fmla="*/ 1415634 h 4391685"/>
              <a:gd name="connsiteX19" fmla="*/ 11496895 w 12191999"/>
              <a:gd name="connsiteY19" fmla="*/ 1415634 h 4391685"/>
              <a:gd name="connsiteX20" fmla="*/ 11496895 w 12191999"/>
              <a:gd name="connsiteY20" fmla="*/ 2204543 h 4391685"/>
              <a:gd name="connsiteX21" fmla="*/ 11598909 w 12191999"/>
              <a:gd name="connsiteY21" fmla="*/ 2204543 h 4391685"/>
              <a:gd name="connsiteX22" fmla="*/ 11598909 w 12191999"/>
              <a:gd name="connsiteY22" fmla="*/ 2279353 h 4391685"/>
              <a:gd name="connsiteX23" fmla="*/ 9259385 w 12191999"/>
              <a:gd name="connsiteY23" fmla="*/ 2279353 h 4391685"/>
              <a:gd name="connsiteX24" fmla="*/ 9252584 w 12191999"/>
              <a:gd name="connsiteY24" fmla="*/ 2231747 h 4391685"/>
              <a:gd name="connsiteX25" fmla="*/ 9252584 w 12191999"/>
              <a:gd name="connsiteY25" fmla="*/ 1531250 h 4391685"/>
              <a:gd name="connsiteX26" fmla="*/ 9395404 w 12191999"/>
              <a:gd name="connsiteY26" fmla="*/ 1599259 h 4391685"/>
              <a:gd name="connsiteX27" fmla="*/ 9395404 w 12191999"/>
              <a:gd name="connsiteY27" fmla="*/ 1232009 h 4391685"/>
              <a:gd name="connsiteX28" fmla="*/ 9449811 w 12191999"/>
              <a:gd name="connsiteY28" fmla="*/ 1232009 h 4391685"/>
              <a:gd name="connsiteX29" fmla="*/ 9449811 w 12191999"/>
              <a:gd name="connsiteY29" fmla="*/ 619924 h 4391685"/>
              <a:gd name="connsiteX30" fmla="*/ 9572228 w 12191999"/>
              <a:gd name="connsiteY30" fmla="*/ 619924 h 4391685"/>
              <a:gd name="connsiteX31" fmla="*/ 9572228 w 12191999"/>
              <a:gd name="connsiteY31" fmla="*/ 1225208 h 4391685"/>
              <a:gd name="connsiteX32" fmla="*/ 9626636 w 12191999"/>
              <a:gd name="connsiteY32" fmla="*/ 1225208 h 4391685"/>
              <a:gd name="connsiteX33" fmla="*/ 9626636 w 12191999"/>
              <a:gd name="connsiteY33" fmla="*/ 1694472 h 4391685"/>
              <a:gd name="connsiteX34" fmla="*/ 9803460 w 12191999"/>
              <a:gd name="connsiteY34" fmla="*/ 1782885 h 4391685"/>
              <a:gd name="connsiteX35" fmla="*/ 9803460 w 12191999"/>
              <a:gd name="connsiteY35" fmla="*/ 1524449 h 4391685"/>
              <a:gd name="connsiteX36" fmla="*/ 9932678 w 12191999"/>
              <a:gd name="connsiteY36" fmla="*/ 1572056 h 4391685"/>
              <a:gd name="connsiteX37" fmla="*/ 9932678 w 12191999"/>
              <a:gd name="connsiteY37" fmla="*/ 1204805 h 4391685"/>
              <a:gd name="connsiteX38" fmla="*/ 10007489 w 12191999"/>
              <a:gd name="connsiteY38" fmla="*/ 1204805 h 4391685"/>
              <a:gd name="connsiteX39" fmla="*/ 9510679 w 12191999"/>
              <a:gd name="connsiteY39" fmla="*/ 520331 h 4391685"/>
              <a:gd name="connsiteX40" fmla="*/ 9541721 w 12191999"/>
              <a:gd name="connsiteY40" fmla="*/ 551373 h 4391685"/>
              <a:gd name="connsiteX41" fmla="*/ 9532629 w 12191999"/>
              <a:gd name="connsiteY41" fmla="*/ 573324 h 4391685"/>
              <a:gd name="connsiteX42" fmla="*/ 9519635 w 12191999"/>
              <a:gd name="connsiteY42" fmla="*/ 578705 h 4391685"/>
              <a:gd name="connsiteX43" fmla="*/ 9508781 w 12191999"/>
              <a:gd name="connsiteY43" fmla="*/ 595826 h 4391685"/>
              <a:gd name="connsiteX44" fmla="*/ 9474530 w 12191999"/>
              <a:gd name="connsiteY44" fmla="*/ 602762 h 4391685"/>
              <a:gd name="connsiteX45" fmla="*/ 9483568 w 12191999"/>
              <a:gd name="connsiteY45" fmla="*/ 569005 h 4391685"/>
              <a:gd name="connsiteX46" fmla="*/ 9486313 w 12191999"/>
              <a:gd name="connsiteY46" fmla="*/ 567493 h 4391685"/>
              <a:gd name="connsiteX47" fmla="*/ 9479637 w 12191999"/>
              <a:gd name="connsiteY47" fmla="*/ 551373 h 4391685"/>
              <a:gd name="connsiteX48" fmla="*/ 9510679 w 12191999"/>
              <a:gd name="connsiteY48" fmla="*/ 520331 h 4391685"/>
              <a:gd name="connsiteX49" fmla="*/ 10108645 w 12191999"/>
              <a:gd name="connsiteY49" fmla="*/ 468566 h 4391685"/>
              <a:gd name="connsiteX50" fmla="*/ 10153557 w 12191999"/>
              <a:gd name="connsiteY50" fmla="*/ 513478 h 4391685"/>
              <a:gd name="connsiteX51" fmla="*/ 10140403 w 12191999"/>
              <a:gd name="connsiteY51" fmla="*/ 545236 h 4391685"/>
              <a:gd name="connsiteX52" fmla="*/ 10121604 w 12191999"/>
              <a:gd name="connsiteY52" fmla="*/ 553022 h 4391685"/>
              <a:gd name="connsiteX53" fmla="*/ 10105900 w 12191999"/>
              <a:gd name="connsiteY53" fmla="*/ 577792 h 4391685"/>
              <a:gd name="connsiteX54" fmla="*/ 10056346 w 12191999"/>
              <a:gd name="connsiteY54" fmla="*/ 587827 h 4391685"/>
              <a:gd name="connsiteX55" fmla="*/ 10069421 w 12191999"/>
              <a:gd name="connsiteY55" fmla="*/ 538987 h 4391685"/>
              <a:gd name="connsiteX56" fmla="*/ 10073393 w 12191999"/>
              <a:gd name="connsiteY56" fmla="*/ 536799 h 4391685"/>
              <a:gd name="connsiteX57" fmla="*/ 10063734 w 12191999"/>
              <a:gd name="connsiteY57" fmla="*/ 513478 h 4391685"/>
              <a:gd name="connsiteX58" fmla="*/ 10108645 w 12191999"/>
              <a:gd name="connsiteY58" fmla="*/ 468566 h 4391685"/>
              <a:gd name="connsiteX59" fmla="*/ 9649442 w 12191999"/>
              <a:gd name="connsiteY59" fmla="*/ 311516 h 4391685"/>
              <a:gd name="connsiteX60" fmla="*/ 9721816 w 12191999"/>
              <a:gd name="connsiteY60" fmla="*/ 356901 h 4391685"/>
              <a:gd name="connsiteX61" fmla="*/ 9722709 w 12191999"/>
              <a:gd name="connsiteY61" fmla="*/ 363718 h 4391685"/>
              <a:gd name="connsiteX62" fmla="*/ 9736014 w 12191999"/>
              <a:gd name="connsiteY62" fmla="*/ 370357 h 4391685"/>
              <a:gd name="connsiteX63" fmla="*/ 9763542 w 12191999"/>
              <a:gd name="connsiteY63" fmla="*/ 410549 h 4391685"/>
              <a:gd name="connsiteX64" fmla="*/ 9722104 w 12191999"/>
              <a:gd name="connsiteY64" fmla="*/ 457683 h 4391685"/>
              <a:gd name="connsiteX65" fmla="*/ 9709482 w 12191999"/>
              <a:gd name="connsiteY65" fmla="*/ 461826 h 4391685"/>
              <a:gd name="connsiteX66" fmla="*/ 9708938 w 12191999"/>
              <a:gd name="connsiteY66" fmla="*/ 465090 h 4391685"/>
              <a:gd name="connsiteX67" fmla="*/ 9616860 w 12191999"/>
              <a:gd name="connsiteY67" fmla="*/ 510475 h 4391685"/>
              <a:gd name="connsiteX68" fmla="*/ 9538924 w 12191999"/>
              <a:gd name="connsiteY68" fmla="*/ 485415 h 4391685"/>
              <a:gd name="connsiteX69" fmla="*/ 9534577 w 12191999"/>
              <a:gd name="connsiteY69" fmla="*/ 480571 h 4391685"/>
              <a:gd name="connsiteX70" fmla="*/ 9526132 w 12191999"/>
              <a:gd name="connsiteY70" fmla="*/ 483192 h 4391685"/>
              <a:gd name="connsiteX71" fmla="*/ 9515755 w 12191999"/>
              <a:gd name="connsiteY71" fmla="*/ 484238 h 4391685"/>
              <a:gd name="connsiteX72" fmla="*/ 9464267 w 12191999"/>
              <a:gd name="connsiteY72" fmla="*/ 432750 h 4391685"/>
              <a:gd name="connsiteX73" fmla="*/ 9505378 w 12191999"/>
              <a:gd name="connsiteY73" fmla="*/ 382307 h 4391685"/>
              <a:gd name="connsiteX74" fmla="*/ 9513075 w 12191999"/>
              <a:gd name="connsiteY74" fmla="*/ 381531 h 4391685"/>
              <a:gd name="connsiteX75" fmla="*/ 9514869 w 12191999"/>
              <a:gd name="connsiteY75" fmla="*/ 375752 h 4391685"/>
              <a:gd name="connsiteX76" fmla="*/ 9567243 w 12191999"/>
              <a:gd name="connsiteY76" fmla="*/ 341036 h 4391685"/>
              <a:gd name="connsiteX77" fmla="*/ 9577305 w 12191999"/>
              <a:gd name="connsiteY77" fmla="*/ 341924 h 4391685"/>
              <a:gd name="connsiteX78" fmla="*/ 9583274 w 12191999"/>
              <a:gd name="connsiteY78" fmla="*/ 343536 h 4391685"/>
              <a:gd name="connsiteX79" fmla="*/ 9588184 w 12191999"/>
              <a:gd name="connsiteY79" fmla="*/ 336577 h 4391685"/>
              <a:gd name="connsiteX80" fmla="*/ 9649442 w 12191999"/>
              <a:gd name="connsiteY80" fmla="*/ 311516 h 4391685"/>
              <a:gd name="connsiteX81" fmla="*/ 9841769 w 12191999"/>
              <a:gd name="connsiteY81" fmla="*/ 133970 h 4391685"/>
              <a:gd name="connsiteX82" fmla="*/ 9911417 w 12191999"/>
              <a:gd name="connsiteY82" fmla="*/ 177646 h 4391685"/>
              <a:gd name="connsiteX83" fmla="*/ 9912277 w 12191999"/>
              <a:gd name="connsiteY83" fmla="*/ 184206 h 4391685"/>
              <a:gd name="connsiteX84" fmla="*/ 9925080 w 12191999"/>
              <a:gd name="connsiteY84" fmla="*/ 190595 h 4391685"/>
              <a:gd name="connsiteX85" fmla="*/ 9951572 w 12191999"/>
              <a:gd name="connsiteY85" fmla="*/ 229273 h 4391685"/>
              <a:gd name="connsiteX86" fmla="*/ 9911694 w 12191999"/>
              <a:gd name="connsiteY86" fmla="*/ 274632 h 4391685"/>
              <a:gd name="connsiteX87" fmla="*/ 9899548 w 12191999"/>
              <a:gd name="connsiteY87" fmla="*/ 278619 h 4391685"/>
              <a:gd name="connsiteX88" fmla="*/ 9899024 w 12191999"/>
              <a:gd name="connsiteY88" fmla="*/ 281760 h 4391685"/>
              <a:gd name="connsiteX89" fmla="*/ 9888019 w 12191999"/>
              <a:gd name="connsiteY89" fmla="*/ 292803 h 4391685"/>
              <a:gd name="connsiteX90" fmla="*/ 9906245 w 12191999"/>
              <a:gd name="connsiteY90" fmla="*/ 287236 h 4391685"/>
              <a:gd name="connsiteX91" fmla="*/ 9918896 w 12191999"/>
              <a:gd name="connsiteY91" fmla="*/ 288352 h 4391685"/>
              <a:gd name="connsiteX92" fmla="*/ 9926401 w 12191999"/>
              <a:gd name="connsiteY92" fmla="*/ 290379 h 4391685"/>
              <a:gd name="connsiteX93" fmla="*/ 9932575 w 12191999"/>
              <a:gd name="connsiteY93" fmla="*/ 281628 h 4391685"/>
              <a:gd name="connsiteX94" fmla="*/ 10009599 w 12191999"/>
              <a:gd name="connsiteY94" fmla="*/ 250118 h 4391685"/>
              <a:gd name="connsiteX95" fmla="*/ 10100600 w 12191999"/>
              <a:gd name="connsiteY95" fmla="*/ 307184 h 4391685"/>
              <a:gd name="connsiteX96" fmla="*/ 10101723 w 12191999"/>
              <a:gd name="connsiteY96" fmla="*/ 315755 h 4391685"/>
              <a:gd name="connsiteX97" fmla="*/ 10118452 w 12191999"/>
              <a:gd name="connsiteY97" fmla="*/ 324102 h 4391685"/>
              <a:gd name="connsiteX98" fmla="*/ 10153065 w 12191999"/>
              <a:gd name="connsiteY98" fmla="*/ 374639 h 4391685"/>
              <a:gd name="connsiteX99" fmla="*/ 10100962 w 12191999"/>
              <a:gd name="connsiteY99" fmla="*/ 433903 h 4391685"/>
              <a:gd name="connsiteX100" fmla="*/ 10085091 w 12191999"/>
              <a:gd name="connsiteY100" fmla="*/ 439113 h 4391685"/>
              <a:gd name="connsiteX101" fmla="*/ 10084407 w 12191999"/>
              <a:gd name="connsiteY101" fmla="*/ 443217 h 4391685"/>
              <a:gd name="connsiteX102" fmla="*/ 9968631 w 12191999"/>
              <a:gd name="connsiteY102" fmla="*/ 500283 h 4391685"/>
              <a:gd name="connsiteX103" fmla="*/ 9870637 w 12191999"/>
              <a:gd name="connsiteY103" fmla="*/ 468773 h 4391685"/>
              <a:gd name="connsiteX104" fmla="*/ 9865170 w 12191999"/>
              <a:gd name="connsiteY104" fmla="*/ 462682 h 4391685"/>
              <a:gd name="connsiteX105" fmla="*/ 9854552 w 12191999"/>
              <a:gd name="connsiteY105" fmla="*/ 465978 h 4391685"/>
              <a:gd name="connsiteX106" fmla="*/ 9841505 w 12191999"/>
              <a:gd name="connsiteY106" fmla="*/ 467293 h 4391685"/>
              <a:gd name="connsiteX107" fmla="*/ 9776765 w 12191999"/>
              <a:gd name="connsiteY107" fmla="*/ 402553 h 4391685"/>
              <a:gd name="connsiteX108" fmla="*/ 9828457 w 12191999"/>
              <a:gd name="connsiteY108" fmla="*/ 339129 h 4391685"/>
              <a:gd name="connsiteX109" fmla="*/ 9838135 w 12191999"/>
              <a:gd name="connsiteY109" fmla="*/ 338153 h 4391685"/>
              <a:gd name="connsiteX110" fmla="*/ 9840391 w 12191999"/>
              <a:gd name="connsiteY110" fmla="*/ 330886 h 4391685"/>
              <a:gd name="connsiteX111" fmla="*/ 9852383 w 12191999"/>
              <a:gd name="connsiteY111" fmla="*/ 316324 h 4391685"/>
              <a:gd name="connsiteX112" fmla="*/ 9810414 w 12191999"/>
              <a:gd name="connsiteY112" fmla="*/ 325436 h 4391685"/>
              <a:gd name="connsiteX113" fmla="*/ 9735413 w 12191999"/>
              <a:gd name="connsiteY113" fmla="*/ 301319 h 4391685"/>
              <a:gd name="connsiteX114" fmla="*/ 9731229 w 12191999"/>
              <a:gd name="connsiteY114" fmla="*/ 296658 h 4391685"/>
              <a:gd name="connsiteX115" fmla="*/ 9723102 w 12191999"/>
              <a:gd name="connsiteY115" fmla="*/ 299180 h 4391685"/>
              <a:gd name="connsiteX116" fmla="*/ 9713116 w 12191999"/>
              <a:gd name="connsiteY116" fmla="*/ 300187 h 4391685"/>
              <a:gd name="connsiteX117" fmla="*/ 9663567 w 12191999"/>
              <a:gd name="connsiteY117" fmla="*/ 250638 h 4391685"/>
              <a:gd name="connsiteX118" fmla="*/ 9703130 w 12191999"/>
              <a:gd name="connsiteY118" fmla="*/ 202095 h 4391685"/>
              <a:gd name="connsiteX119" fmla="*/ 9710537 w 12191999"/>
              <a:gd name="connsiteY119" fmla="*/ 201349 h 4391685"/>
              <a:gd name="connsiteX120" fmla="*/ 9712264 w 12191999"/>
              <a:gd name="connsiteY120" fmla="*/ 195787 h 4391685"/>
              <a:gd name="connsiteX121" fmla="*/ 9762665 w 12191999"/>
              <a:gd name="connsiteY121" fmla="*/ 162378 h 4391685"/>
              <a:gd name="connsiteX122" fmla="*/ 9772348 w 12191999"/>
              <a:gd name="connsiteY122" fmla="*/ 163233 h 4391685"/>
              <a:gd name="connsiteX123" fmla="*/ 9778093 w 12191999"/>
              <a:gd name="connsiteY123" fmla="*/ 164784 h 4391685"/>
              <a:gd name="connsiteX124" fmla="*/ 9782817 w 12191999"/>
              <a:gd name="connsiteY124" fmla="*/ 158087 h 4391685"/>
              <a:gd name="connsiteX125" fmla="*/ 9841769 w 12191999"/>
              <a:gd name="connsiteY125" fmla="*/ 133970 h 4391685"/>
              <a:gd name="connsiteX126" fmla="*/ 10739736 w 12191999"/>
              <a:gd name="connsiteY126" fmla="*/ 0 h 4391685"/>
              <a:gd name="connsiteX127" fmla="*/ 10951631 w 12191999"/>
              <a:gd name="connsiteY127" fmla="*/ 120981 h 4391685"/>
              <a:gd name="connsiteX128" fmla="*/ 10954246 w 12191999"/>
              <a:gd name="connsiteY128" fmla="*/ 139152 h 4391685"/>
              <a:gd name="connsiteX129" fmla="*/ 10993198 w 12191999"/>
              <a:gd name="connsiteY129" fmla="*/ 156848 h 4391685"/>
              <a:gd name="connsiteX130" fmla="*/ 11073795 w 12191999"/>
              <a:gd name="connsiteY130" fmla="*/ 263987 h 4391685"/>
              <a:gd name="connsiteX131" fmla="*/ 10952473 w 12191999"/>
              <a:gd name="connsiteY131" fmla="*/ 389628 h 4391685"/>
              <a:gd name="connsiteX132" fmla="*/ 10915519 w 12191999"/>
              <a:gd name="connsiteY132" fmla="*/ 400673 h 4391685"/>
              <a:gd name="connsiteX133" fmla="*/ 10913926 w 12191999"/>
              <a:gd name="connsiteY133" fmla="*/ 409373 h 4391685"/>
              <a:gd name="connsiteX134" fmla="*/ 10644343 w 12191999"/>
              <a:gd name="connsiteY134" fmla="*/ 530354 h 4391685"/>
              <a:gd name="connsiteX135" fmla="*/ 10416164 w 12191999"/>
              <a:gd name="connsiteY135" fmla="*/ 463552 h 4391685"/>
              <a:gd name="connsiteX136" fmla="*/ 10403436 w 12191999"/>
              <a:gd name="connsiteY136" fmla="*/ 450639 h 4391685"/>
              <a:gd name="connsiteX137" fmla="*/ 10378711 w 12191999"/>
              <a:gd name="connsiteY137" fmla="*/ 457627 h 4391685"/>
              <a:gd name="connsiteX138" fmla="*/ 10348331 w 12191999"/>
              <a:gd name="connsiteY138" fmla="*/ 460415 h 4391685"/>
              <a:gd name="connsiteX139" fmla="*/ 10197585 w 12191999"/>
              <a:gd name="connsiteY139" fmla="*/ 323166 h 4391685"/>
              <a:gd name="connsiteX140" fmla="*/ 10317950 w 12191999"/>
              <a:gd name="connsiteY140" fmla="*/ 188705 h 4391685"/>
              <a:gd name="connsiteX141" fmla="*/ 10340485 w 12191999"/>
              <a:gd name="connsiteY141" fmla="*/ 186636 h 4391685"/>
              <a:gd name="connsiteX142" fmla="*/ 10345738 w 12191999"/>
              <a:gd name="connsiteY142" fmla="*/ 171230 h 4391685"/>
              <a:gd name="connsiteX143" fmla="*/ 10499077 w 12191999"/>
              <a:gd name="connsiteY143" fmla="*/ 78690 h 4391685"/>
              <a:gd name="connsiteX144" fmla="*/ 10528535 w 12191999"/>
              <a:gd name="connsiteY144" fmla="*/ 81057 h 4391685"/>
              <a:gd name="connsiteX145" fmla="*/ 10546012 w 12191999"/>
              <a:gd name="connsiteY145" fmla="*/ 85355 h 4391685"/>
              <a:gd name="connsiteX146" fmla="*/ 10560386 w 12191999"/>
              <a:gd name="connsiteY146" fmla="*/ 66803 h 4391685"/>
              <a:gd name="connsiteX147" fmla="*/ 10739736 w 12191999"/>
              <a:gd name="connsiteY147" fmla="*/ 0 h 439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12191999" h="4391685">
                <a:moveTo>
                  <a:pt x="0" y="2279928"/>
                </a:moveTo>
                <a:lnTo>
                  <a:pt x="12191999" y="2279928"/>
                </a:lnTo>
                <a:lnTo>
                  <a:pt x="12191999" y="4391685"/>
                </a:lnTo>
                <a:lnTo>
                  <a:pt x="0" y="4391685"/>
                </a:lnTo>
                <a:close/>
                <a:moveTo>
                  <a:pt x="10007489" y="613123"/>
                </a:moveTo>
                <a:lnTo>
                  <a:pt x="10102702" y="613123"/>
                </a:lnTo>
                <a:lnTo>
                  <a:pt x="10102702" y="1218407"/>
                </a:lnTo>
                <a:lnTo>
                  <a:pt x="10218318" y="1218407"/>
                </a:lnTo>
                <a:lnTo>
                  <a:pt x="10218318" y="1667269"/>
                </a:lnTo>
                <a:lnTo>
                  <a:pt x="10259123" y="1687672"/>
                </a:lnTo>
                <a:lnTo>
                  <a:pt x="10259123" y="1572056"/>
                </a:lnTo>
                <a:lnTo>
                  <a:pt x="10374739" y="1572056"/>
                </a:lnTo>
                <a:lnTo>
                  <a:pt x="10374739" y="1449639"/>
                </a:lnTo>
                <a:lnTo>
                  <a:pt x="10619573" y="1449639"/>
                </a:lnTo>
                <a:lnTo>
                  <a:pt x="10619573" y="1306819"/>
                </a:lnTo>
                <a:lnTo>
                  <a:pt x="10844004" y="1306819"/>
                </a:lnTo>
                <a:lnTo>
                  <a:pt x="10844004" y="1204805"/>
                </a:lnTo>
                <a:lnTo>
                  <a:pt x="11340473" y="1204805"/>
                </a:lnTo>
                <a:lnTo>
                  <a:pt x="11340473" y="1415634"/>
                </a:lnTo>
                <a:lnTo>
                  <a:pt x="11496895" y="1415634"/>
                </a:lnTo>
                <a:lnTo>
                  <a:pt x="11496895" y="2204543"/>
                </a:lnTo>
                <a:lnTo>
                  <a:pt x="11598909" y="2204543"/>
                </a:lnTo>
                <a:lnTo>
                  <a:pt x="11598909" y="2279353"/>
                </a:lnTo>
                <a:lnTo>
                  <a:pt x="9259385" y="2279353"/>
                </a:lnTo>
                <a:lnTo>
                  <a:pt x="9252584" y="2231747"/>
                </a:lnTo>
                <a:lnTo>
                  <a:pt x="9252584" y="1531250"/>
                </a:lnTo>
                <a:lnTo>
                  <a:pt x="9395404" y="1599259"/>
                </a:lnTo>
                <a:lnTo>
                  <a:pt x="9395404" y="1232009"/>
                </a:lnTo>
                <a:lnTo>
                  <a:pt x="9449811" y="1232009"/>
                </a:lnTo>
                <a:lnTo>
                  <a:pt x="9449811" y="619924"/>
                </a:lnTo>
                <a:lnTo>
                  <a:pt x="9572228" y="619924"/>
                </a:lnTo>
                <a:lnTo>
                  <a:pt x="9572228" y="1225208"/>
                </a:lnTo>
                <a:lnTo>
                  <a:pt x="9626636" y="1225208"/>
                </a:lnTo>
                <a:lnTo>
                  <a:pt x="9626636" y="1694472"/>
                </a:lnTo>
                <a:lnTo>
                  <a:pt x="9803460" y="1782885"/>
                </a:lnTo>
                <a:lnTo>
                  <a:pt x="9803460" y="1524449"/>
                </a:lnTo>
                <a:lnTo>
                  <a:pt x="9932678" y="1572056"/>
                </a:lnTo>
                <a:lnTo>
                  <a:pt x="9932678" y="1204805"/>
                </a:lnTo>
                <a:lnTo>
                  <a:pt x="10007489" y="1204805"/>
                </a:lnTo>
                <a:close/>
                <a:moveTo>
                  <a:pt x="9510679" y="520331"/>
                </a:moveTo>
                <a:cubicBezTo>
                  <a:pt x="9527823" y="520331"/>
                  <a:pt x="9541721" y="534229"/>
                  <a:pt x="9541721" y="551373"/>
                </a:cubicBezTo>
                <a:cubicBezTo>
                  <a:pt x="9541721" y="559946"/>
                  <a:pt x="9538247" y="567706"/>
                  <a:pt x="9532629" y="573324"/>
                </a:cubicBezTo>
                <a:lnTo>
                  <a:pt x="9519635" y="578705"/>
                </a:lnTo>
                <a:lnTo>
                  <a:pt x="9508781" y="595826"/>
                </a:lnTo>
                <a:cubicBezTo>
                  <a:pt x="9496828" y="607063"/>
                  <a:pt x="9481493" y="610168"/>
                  <a:pt x="9474530" y="602762"/>
                </a:cubicBezTo>
                <a:cubicBezTo>
                  <a:pt x="9467568" y="595355"/>
                  <a:pt x="9471614" y="580242"/>
                  <a:pt x="9483568" y="569005"/>
                </a:cubicBezTo>
                <a:lnTo>
                  <a:pt x="9486313" y="567493"/>
                </a:lnTo>
                <a:lnTo>
                  <a:pt x="9479637" y="551373"/>
                </a:lnTo>
                <a:cubicBezTo>
                  <a:pt x="9479637" y="534229"/>
                  <a:pt x="9493535" y="520331"/>
                  <a:pt x="9510679" y="520331"/>
                </a:cubicBezTo>
                <a:close/>
                <a:moveTo>
                  <a:pt x="10108645" y="468566"/>
                </a:moveTo>
                <a:cubicBezTo>
                  <a:pt x="10133450" y="468566"/>
                  <a:pt x="10153557" y="488674"/>
                  <a:pt x="10153557" y="513478"/>
                </a:cubicBezTo>
                <a:cubicBezTo>
                  <a:pt x="10153557" y="525881"/>
                  <a:pt x="10148530" y="537108"/>
                  <a:pt x="10140403" y="545236"/>
                </a:cubicBezTo>
                <a:lnTo>
                  <a:pt x="10121604" y="553022"/>
                </a:lnTo>
                <a:lnTo>
                  <a:pt x="10105900" y="577792"/>
                </a:lnTo>
                <a:cubicBezTo>
                  <a:pt x="10088606" y="594050"/>
                  <a:pt x="10066419" y="598542"/>
                  <a:pt x="10056346" y="587827"/>
                </a:cubicBezTo>
                <a:cubicBezTo>
                  <a:pt x="10046273" y="577111"/>
                  <a:pt x="10052127" y="555244"/>
                  <a:pt x="10069421" y="538987"/>
                </a:cubicBezTo>
                <a:lnTo>
                  <a:pt x="10073393" y="536799"/>
                </a:lnTo>
                <a:lnTo>
                  <a:pt x="10063734" y="513478"/>
                </a:lnTo>
                <a:cubicBezTo>
                  <a:pt x="10063734" y="488674"/>
                  <a:pt x="10083841" y="468566"/>
                  <a:pt x="10108645" y="468566"/>
                </a:cubicBezTo>
                <a:close/>
                <a:moveTo>
                  <a:pt x="9649442" y="311516"/>
                </a:moveTo>
                <a:cubicBezTo>
                  <a:pt x="9685142" y="311516"/>
                  <a:pt x="9714928" y="331000"/>
                  <a:pt x="9721816" y="356901"/>
                </a:cubicBezTo>
                <a:lnTo>
                  <a:pt x="9722709" y="363718"/>
                </a:lnTo>
                <a:lnTo>
                  <a:pt x="9736014" y="370357"/>
                </a:lnTo>
                <a:cubicBezTo>
                  <a:pt x="9753022" y="380643"/>
                  <a:pt x="9763542" y="394853"/>
                  <a:pt x="9763542" y="410549"/>
                </a:cubicBezTo>
                <a:cubicBezTo>
                  <a:pt x="9763542" y="430169"/>
                  <a:pt x="9747105" y="447468"/>
                  <a:pt x="9722104" y="457683"/>
                </a:cubicBezTo>
                <a:lnTo>
                  <a:pt x="9709482" y="461826"/>
                </a:lnTo>
                <a:lnTo>
                  <a:pt x="9708938" y="465090"/>
                </a:lnTo>
                <a:cubicBezTo>
                  <a:pt x="9700174" y="490991"/>
                  <a:pt x="9662279" y="510475"/>
                  <a:pt x="9616860" y="510475"/>
                </a:cubicBezTo>
                <a:cubicBezTo>
                  <a:pt x="9584418" y="510475"/>
                  <a:pt x="9555814" y="500534"/>
                  <a:pt x="9538924" y="485415"/>
                </a:cubicBezTo>
                <a:lnTo>
                  <a:pt x="9534577" y="480571"/>
                </a:lnTo>
                <a:lnTo>
                  <a:pt x="9526132" y="483192"/>
                </a:lnTo>
                <a:cubicBezTo>
                  <a:pt x="9522780" y="483878"/>
                  <a:pt x="9519310" y="484238"/>
                  <a:pt x="9515755" y="484238"/>
                </a:cubicBezTo>
                <a:cubicBezTo>
                  <a:pt x="9487319" y="484238"/>
                  <a:pt x="9464267" y="461186"/>
                  <a:pt x="9464267" y="432750"/>
                </a:cubicBezTo>
                <a:cubicBezTo>
                  <a:pt x="9464267" y="407868"/>
                  <a:pt x="9481916" y="387108"/>
                  <a:pt x="9505378" y="382307"/>
                </a:cubicBezTo>
                <a:lnTo>
                  <a:pt x="9513075" y="381531"/>
                </a:lnTo>
                <a:lnTo>
                  <a:pt x="9514869" y="375752"/>
                </a:lnTo>
                <a:cubicBezTo>
                  <a:pt x="9523498" y="355351"/>
                  <a:pt x="9543699" y="341036"/>
                  <a:pt x="9567243" y="341036"/>
                </a:cubicBezTo>
                <a:cubicBezTo>
                  <a:pt x="9570677" y="341036"/>
                  <a:pt x="9574039" y="341341"/>
                  <a:pt x="9577305" y="341924"/>
                </a:cubicBezTo>
                <a:lnTo>
                  <a:pt x="9583274" y="343536"/>
                </a:lnTo>
                <a:lnTo>
                  <a:pt x="9588184" y="336577"/>
                </a:lnTo>
                <a:cubicBezTo>
                  <a:pt x="9601460" y="321457"/>
                  <a:pt x="9623942" y="311516"/>
                  <a:pt x="9649442" y="311516"/>
                </a:cubicBezTo>
                <a:close/>
                <a:moveTo>
                  <a:pt x="9841769" y="133970"/>
                </a:moveTo>
                <a:cubicBezTo>
                  <a:pt x="9876125" y="133970"/>
                  <a:pt x="9904788" y="152720"/>
                  <a:pt x="9911417" y="177646"/>
                </a:cubicBezTo>
                <a:lnTo>
                  <a:pt x="9912277" y="184206"/>
                </a:lnTo>
                <a:lnTo>
                  <a:pt x="9925080" y="190595"/>
                </a:lnTo>
                <a:cubicBezTo>
                  <a:pt x="9941448" y="200493"/>
                  <a:pt x="9951572" y="214168"/>
                  <a:pt x="9951572" y="229273"/>
                </a:cubicBezTo>
                <a:cubicBezTo>
                  <a:pt x="9951572" y="248155"/>
                  <a:pt x="9935754" y="264802"/>
                  <a:pt x="9911694" y="274632"/>
                </a:cubicBezTo>
                <a:lnTo>
                  <a:pt x="9899548" y="278619"/>
                </a:lnTo>
                <a:lnTo>
                  <a:pt x="9899024" y="281760"/>
                </a:lnTo>
                <a:lnTo>
                  <a:pt x="9888019" y="292803"/>
                </a:lnTo>
                <a:lnTo>
                  <a:pt x="9906245" y="287236"/>
                </a:lnTo>
                <a:cubicBezTo>
                  <a:pt x="9910562" y="287236"/>
                  <a:pt x="9914790" y="287619"/>
                  <a:pt x="9918896" y="288352"/>
                </a:cubicBezTo>
                <a:lnTo>
                  <a:pt x="9926401" y="290379"/>
                </a:lnTo>
                <a:lnTo>
                  <a:pt x="9932575" y="281628"/>
                </a:lnTo>
                <a:cubicBezTo>
                  <a:pt x="9949267" y="262617"/>
                  <a:pt x="9977536" y="250118"/>
                  <a:pt x="10009599" y="250118"/>
                </a:cubicBezTo>
                <a:cubicBezTo>
                  <a:pt x="10054487" y="250118"/>
                  <a:pt x="10091939" y="274616"/>
                  <a:pt x="10100600" y="307184"/>
                </a:cubicBezTo>
                <a:lnTo>
                  <a:pt x="10101723" y="315755"/>
                </a:lnTo>
                <a:lnTo>
                  <a:pt x="10118452" y="324102"/>
                </a:lnTo>
                <a:cubicBezTo>
                  <a:pt x="10139838" y="337036"/>
                  <a:pt x="10153065" y="354903"/>
                  <a:pt x="10153065" y="374639"/>
                </a:cubicBezTo>
                <a:cubicBezTo>
                  <a:pt x="10153065" y="399309"/>
                  <a:pt x="10132397" y="421060"/>
                  <a:pt x="10100962" y="433903"/>
                </a:cubicBezTo>
                <a:lnTo>
                  <a:pt x="10085091" y="439113"/>
                </a:lnTo>
                <a:lnTo>
                  <a:pt x="10084407" y="443217"/>
                </a:lnTo>
                <a:cubicBezTo>
                  <a:pt x="10073387" y="475785"/>
                  <a:pt x="10025740" y="500283"/>
                  <a:pt x="9968631" y="500283"/>
                </a:cubicBezTo>
                <a:cubicBezTo>
                  <a:pt x="9927839" y="500283"/>
                  <a:pt x="9891874" y="487784"/>
                  <a:pt x="9870637" y="468773"/>
                </a:cubicBezTo>
                <a:lnTo>
                  <a:pt x="9865170" y="462682"/>
                </a:lnTo>
                <a:lnTo>
                  <a:pt x="9854552" y="465978"/>
                </a:lnTo>
                <a:cubicBezTo>
                  <a:pt x="9850338" y="466840"/>
                  <a:pt x="9845974" y="467293"/>
                  <a:pt x="9841505" y="467293"/>
                </a:cubicBezTo>
                <a:cubicBezTo>
                  <a:pt x="9805750" y="467293"/>
                  <a:pt x="9776765" y="438308"/>
                  <a:pt x="9776765" y="402553"/>
                </a:cubicBezTo>
                <a:cubicBezTo>
                  <a:pt x="9776765" y="371268"/>
                  <a:pt x="9798957" y="345166"/>
                  <a:pt x="9828457" y="339129"/>
                </a:cubicBezTo>
                <a:lnTo>
                  <a:pt x="9838135" y="338153"/>
                </a:lnTo>
                <a:lnTo>
                  <a:pt x="9840391" y="330886"/>
                </a:lnTo>
                <a:lnTo>
                  <a:pt x="9852383" y="316324"/>
                </a:lnTo>
                <a:lnTo>
                  <a:pt x="9810414" y="325436"/>
                </a:lnTo>
                <a:cubicBezTo>
                  <a:pt x="9779193" y="325436"/>
                  <a:pt x="9751667" y="315869"/>
                  <a:pt x="9735413" y="301319"/>
                </a:cubicBezTo>
                <a:lnTo>
                  <a:pt x="9731229" y="296658"/>
                </a:lnTo>
                <a:lnTo>
                  <a:pt x="9723102" y="299180"/>
                </a:lnTo>
                <a:cubicBezTo>
                  <a:pt x="9719877" y="299840"/>
                  <a:pt x="9716537" y="300187"/>
                  <a:pt x="9713116" y="300187"/>
                </a:cubicBezTo>
                <a:cubicBezTo>
                  <a:pt x="9685751" y="300187"/>
                  <a:pt x="9663567" y="278003"/>
                  <a:pt x="9663567" y="250638"/>
                </a:cubicBezTo>
                <a:cubicBezTo>
                  <a:pt x="9663567" y="226693"/>
                  <a:pt x="9680552" y="206716"/>
                  <a:pt x="9703130" y="202095"/>
                </a:cubicBezTo>
                <a:lnTo>
                  <a:pt x="9710537" y="201349"/>
                </a:lnTo>
                <a:lnTo>
                  <a:pt x="9712264" y="195787"/>
                </a:lnTo>
                <a:cubicBezTo>
                  <a:pt x="9720568" y="176154"/>
                  <a:pt x="9740008" y="162378"/>
                  <a:pt x="9762665" y="162378"/>
                </a:cubicBezTo>
                <a:cubicBezTo>
                  <a:pt x="9765970" y="162378"/>
                  <a:pt x="9769206" y="162671"/>
                  <a:pt x="9772348" y="163233"/>
                </a:cubicBezTo>
                <a:lnTo>
                  <a:pt x="9778093" y="164784"/>
                </a:lnTo>
                <a:lnTo>
                  <a:pt x="9782817" y="158087"/>
                </a:lnTo>
                <a:cubicBezTo>
                  <a:pt x="9795593" y="143536"/>
                  <a:pt x="9817229" y="133970"/>
                  <a:pt x="9841769" y="133970"/>
                </a:cubicBezTo>
                <a:close/>
                <a:moveTo>
                  <a:pt x="10739736" y="0"/>
                </a:moveTo>
                <a:cubicBezTo>
                  <a:pt x="10844258" y="0"/>
                  <a:pt x="10931463" y="51937"/>
                  <a:pt x="10951631" y="120981"/>
                </a:cubicBezTo>
                <a:lnTo>
                  <a:pt x="10954246" y="139152"/>
                </a:lnTo>
                <a:lnTo>
                  <a:pt x="10993198" y="156848"/>
                </a:lnTo>
                <a:cubicBezTo>
                  <a:pt x="11042995" y="184268"/>
                  <a:pt x="11073795" y="222147"/>
                  <a:pt x="11073795" y="263987"/>
                </a:cubicBezTo>
                <a:cubicBezTo>
                  <a:pt x="11073795" y="316288"/>
                  <a:pt x="11025670" y="362399"/>
                  <a:pt x="10952473" y="389628"/>
                </a:cubicBezTo>
                <a:lnTo>
                  <a:pt x="10915519" y="400673"/>
                </a:lnTo>
                <a:lnTo>
                  <a:pt x="10913926" y="409373"/>
                </a:lnTo>
                <a:cubicBezTo>
                  <a:pt x="10888267" y="478417"/>
                  <a:pt x="10777320" y="530354"/>
                  <a:pt x="10644343" y="530354"/>
                </a:cubicBezTo>
                <a:cubicBezTo>
                  <a:pt x="10549359" y="530354"/>
                  <a:pt x="10465615" y="503855"/>
                  <a:pt x="10416164" y="463552"/>
                </a:cubicBezTo>
                <a:lnTo>
                  <a:pt x="10403436" y="450639"/>
                </a:lnTo>
                <a:lnTo>
                  <a:pt x="10378711" y="457627"/>
                </a:lnTo>
                <a:cubicBezTo>
                  <a:pt x="10368898" y="459455"/>
                  <a:pt x="10358738" y="460415"/>
                  <a:pt x="10348331" y="460415"/>
                </a:cubicBezTo>
                <a:cubicBezTo>
                  <a:pt x="10265076" y="460415"/>
                  <a:pt x="10197585" y="398966"/>
                  <a:pt x="10197585" y="323166"/>
                </a:cubicBezTo>
                <a:cubicBezTo>
                  <a:pt x="10197585" y="256840"/>
                  <a:pt x="10249258" y="201503"/>
                  <a:pt x="10317950" y="188705"/>
                </a:cubicBezTo>
                <a:lnTo>
                  <a:pt x="10340485" y="186636"/>
                </a:lnTo>
                <a:lnTo>
                  <a:pt x="10345738" y="171230"/>
                </a:lnTo>
                <a:cubicBezTo>
                  <a:pt x="10371001" y="116849"/>
                  <a:pt x="10430145" y="78690"/>
                  <a:pt x="10499077" y="78690"/>
                </a:cubicBezTo>
                <a:cubicBezTo>
                  <a:pt x="10509129" y="78690"/>
                  <a:pt x="10518974" y="79502"/>
                  <a:pt x="10528535" y="81057"/>
                </a:cubicBezTo>
                <a:lnTo>
                  <a:pt x="10546012" y="85355"/>
                </a:lnTo>
                <a:lnTo>
                  <a:pt x="10560386" y="66803"/>
                </a:lnTo>
                <a:cubicBezTo>
                  <a:pt x="10599255" y="26499"/>
                  <a:pt x="10665078" y="0"/>
                  <a:pt x="10739736" y="0"/>
                </a:cubicBezTo>
                <a:close/>
              </a:path>
            </a:pathLst>
          </a:custGeom>
          <a:solidFill>
            <a:srgbClr val="38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2431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727" y="3160587"/>
            <a:ext cx="819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Please write your title here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6634DE2-7216-4198-AABC-76875859328B}"/>
              </a:ext>
            </a:extLst>
          </p:cNvPr>
          <p:cNvGrpSpPr/>
          <p:nvPr/>
        </p:nvGrpSpPr>
        <p:grpSpPr>
          <a:xfrm>
            <a:off x="0" y="325481"/>
            <a:ext cx="6736281" cy="2483522"/>
            <a:chOff x="0" y="325481"/>
            <a:chExt cx="6736281" cy="2483522"/>
          </a:xfrm>
        </p:grpSpPr>
        <p:pic>
          <p:nvPicPr>
            <p:cNvPr id="10244" name="Picture 4" descr="Download Green City Png - เด็ก ไทย 4.0 คำนำ - Full Size PN #1809770 - PNG  Images - PNGi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994" y="325481"/>
              <a:ext cx="5998182" cy="2109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Freeform 59"/>
            <p:cNvSpPr/>
            <p:nvPr/>
          </p:nvSpPr>
          <p:spPr>
            <a:xfrm>
              <a:off x="0" y="1857346"/>
              <a:ext cx="6412431" cy="951657"/>
            </a:xfrm>
            <a:custGeom>
              <a:avLst/>
              <a:gdLst>
                <a:gd name="connsiteX0" fmla="*/ 6412431 w 6412431"/>
                <a:gd name="connsiteY0" fmla="*/ 0 h 951657"/>
                <a:gd name="connsiteX1" fmla="*/ 6282177 w 6412431"/>
                <a:gd name="connsiteY1" fmla="*/ 94455 h 951657"/>
                <a:gd name="connsiteX2" fmla="*/ 2622640 w 6412431"/>
                <a:gd name="connsiteY2" fmla="*/ 951657 h 951657"/>
                <a:gd name="connsiteX3" fmla="*/ 288894 w 6412431"/>
                <a:gd name="connsiteY3" fmla="*/ 657886 h 951657"/>
                <a:gd name="connsiteX4" fmla="*/ 0 w 6412431"/>
                <a:gd name="connsiteY4" fmla="*/ 570232 h 951657"/>
                <a:gd name="connsiteX5" fmla="*/ 0 w 6412431"/>
                <a:gd name="connsiteY5" fmla="*/ 288071 h 951657"/>
                <a:gd name="connsiteX6" fmla="*/ 137376 w 6412431"/>
                <a:gd name="connsiteY6" fmla="*/ 333053 h 951657"/>
                <a:gd name="connsiteX7" fmla="*/ 2848065 w 6412431"/>
                <a:gd name="connsiteY7" fmla="*/ 704799 h 951657"/>
                <a:gd name="connsiteX8" fmla="*/ 6276278 w 6412431"/>
                <a:gd name="connsiteY8" fmla="*/ 67258 h 951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2431" h="951657">
                  <a:moveTo>
                    <a:pt x="6412431" y="0"/>
                  </a:moveTo>
                  <a:lnTo>
                    <a:pt x="6282177" y="94455"/>
                  </a:lnTo>
                  <a:cubicBezTo>
                    <a:pt x="5489084" y="611629"/>
                    <a:pt x="4145997" y="951657"/>
                    <a:pt x="2622640" y="951657"/>
                  </a:cubicBezTo>
                  <a:cubicBezTo>
                    <a:pt x="1765752" y="951657"/>
                    <a:pt x="965903" y="844070"/>
                    <a:pt x="288894" y="657886"/>
                  </a:cubicBezTo>
                  <a:lnTo>
                    <a:pt x="0" y="570232"/>
                  </a:lnTo>
                  <a:lnTo>
                    <a:pt x="0" y="288071"/>
                  </a:lnTo>
                  <a:lnTo>
                    <a:pt x="137376" y="333053"/>
                  </a:lnTo>
                  <a:cubicBezTo>
                    <a:pt x="911158" y="567754"/>
                    <a:pt x="1843965" y="704799"/>
                    <a:pt x="2848065" y="704799"/>
                  </a:cubicBezTo>
                  <a:cubicBezTo>
                    <a:pt x="4186866" y="704799"/>
                    <a:pt x="5398922" y="461163"/>
                    <a:pt x="6276278" y="67258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0" y="1687594"/>
              <a:ext cx="6736281" cy="951657"/>
            </a:xfrm>
            <a:custGeom>
              <a:avLst/>
              <a:gdLst>
                <a:gd name="connsiteX0" fmla="*/ 6736281 w 6736281"/>
                <a:gd name="connsiteY0" fmla="*/ 0 h 951657"/>
                <a:gd name="connsiteX1" fmla="*/ 6606027 w 6736281"/>
                <a:gd name="connsiteY1" fmla="*/ 94455 h 951657"/>
                <a:gd name="connsiteX2" fmla="*/ 2946490 w 6736281"/>
                <a:gd name="connsiteY2" fmla="*/ 951657 h 951657"/>
                <a:gd name="connsiteX3" fmla="*/ 284782 w 6736281"/>
                <a:gd name="connsiteY3" fmla="*/ 558378 h 951657"/>
                <a:gd name="connsiteX4" fmla="*/ 0 w 6736281"/>
                <a:gd name="connsiteY4" fmla="*/ 454213 h 951657"/>
                <a:gd name="connsiteX5" fmla="*/ 0 w 6736281"/>
                <a:gd name="connsiteY5" fmla="*/ 172708 h 951657"/>
                <a:gd name="connsiteX6" fmla="*/ 178684 w 6736281"/>
                <a:gd name="connsiteY6" fmla="*/ 240539 h 951657"/>
                <a:gd name="connsiteX7" fmla="*/ 3171915 w 6736281"/>
                <a:gd name="connsiteY7" fmla="*/ 704799 h 951657"/>
                <a:gd name="connsiteX8" fmla="*/ 6600128 w 6736281"/>
                <a:gd name="connsiteY8" fmla="*/ 67258 h 951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6281" h="951657">
                  <a:moveTo>
                    <a:pt x="6736281" y="0"/>
                  </a:moveTo>
                  <a:lnTo>
                    <a:pt x="6606027" y="94455"/>
                  </a:lnTo>
                  <a:cubicBezTo>
                    <a:pt x="5812934" y="611629"/>
                    <a:pt x="4469847" y="951657"/>
                    <a:pt x="2946490" y="951657"/>
                  </a:cubicBezTo>
                  <a:cubicBezTo>
                    <a:pt x="1946787" y="951657"/>
                    <a:pt x="1024720" y="805219"/>
                    <a:pt x="284782" y="558378"/>
                  </a:cubicBezTo>
                  <a:lnTo>
                    <a:pt x="0" y="454213"/>
                  </a:lnTo>
                  <a:lnTo>
                    <a:pt x="0" y="172708"/>
                  </a:lnTo>
                  <a:lnTo>
                    <a:pt x="178684" y="240539"/>
                  </a:lnTo>
                  <a:cubicBezTo>
                    <a:pt x="1002920" y="531352"/>
                    <a:pt x="2042302" y="704799"/>
                    <a:pt x="3171915" y="704799"/>
                  </a:cubicBezTo>
                  <a:cubicBezTo>
                    <a:pt x="4510716" y="704799"/>
                    <a:pt x="5722772" y="461163"/>
                    <a:pt x="6600128" y="67258"/>
                  </a:cubicBezTo>
                  <a:close/>
                </a:path>
              </a:pathLst>
            </a:custGeom>
            <a:solidFill>
              <a:srgbClr val="58BA4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45172" y="5038360"/>
            <a:ext cx="10791310" cy="632908"/>
            <a:chOff x="540249" y="5171054"/>
            <a:chExt cx="4171950" cy="632908"/>
          </a:xfrm>
        </p:grpSpPr>
        <p:sp>
          <p:nvSpPr>
            <p:cNvPr id="63" name="TextBox 62"/>
            <p:cNvSpPr txBox="1"/>
            <p:nvPr/>
          </p:nvSpPr>
          <p:spPr>
            <a:xfrm>
              <a:off x="540249" y="5171054"/>
              <a:ext cx="4171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300" dirty="0">
                  <a:solidFill>
                    <a:schemeClr val="bg1"/>
                  </a:solidFill>
                  <a:latin typeface="Segoe UI Black" panose="020B0A02040204020203" pitchFamily="34" charset="0"/>
                  <a:ea typeface="Segoe UI Black" panose="020B0A02040204020203" pitchFamily="34" charset="0"/>
                </a:rPr>
                <a:t>Author Name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40249" y="5465408"/>
              <a:ext cx="3632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Affiliation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45172" y="3978884"/>
            <a:ext cx="8192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230" dirty="0">
                <a:solidFill>
                  <a:srgbClr val="DCECC7"/>
                </a:solidFill>
                <a:latin typeface="+mj-lt"/>
              </a:rPr>
              <a:t>Presented in ICOMEETII 2023, Universitas </a:t>
            </a:r>
            <a:r>
              <a:rPr lang="en-US" sz="1200" b="1" spc="230" dirty="0" err="1">
                <a:solidFill>
                  <a:srgbClr val="DCECC7"/>
                </a:solidFill>
                <a:latin typeface="+mj-lt"/>
              </a:rPr>
              <a:t>Andalas</a:t>
            </a:r>
            <a:r>
              <a:rPr lang="en-US" sz="1200" b="1" spc="230" dirty="0">
                <a:solidFill>
                  <a:srgbClr val="DCECC7"/>
                </a:solidFill>
                <a:latin typeface="+mj-lt"/>
              </a:rPr>
              <a:t> – Indonesia, 1</a:t>
            </a:r>
            <a:r>
              <a:rPr lang="en-US" sz="1200" b="1" spc="230" baseline="30000" dirty="0">
                <a:solidFill>
                  <a:srgbClr val="DCECC7"/>
                </a:solidFill>
                <a:latin typeface="+mj-lt"/>
              </a:rPr>
              <a:t>st</a:t>
            </a:r>
            <a:r>
              <a:rPr lang="en-US" sz="1200" b="1" spc="230" dirty="0">
                <a:solidFill>
                  <a:srgbClr val="DCECC7"/>
                </a:solidFill>
                <a:latin typeface="+mj-lt"/>
              </a:rPr>
              <a:t> November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B5FEA-E13D-404F-4059-4D3582A49C35}"/>
              </a:ext>
            </a:extLst>
          </p:cNvPr>
          <p:cNvSpPr/>
          <p:nvPr/>
        </p:nvSpPr>
        <p:spPr>
          <a:xfrm>
            <a:off x="8198427" y="456081"/>
            <a:ext cx="3993574" cy="87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79BE37-CC8A-4E77-B99B-3FE2F2FC1C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622" y="524410"/>
            <a:ext cx="715025" cy="715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04C233-C40E-5F92-AF9B-C8FDCD0A5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7335" y="528662"/>
            <a:ext cx="1158563" cy="7598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75D708-271A-DE6E-6EB5-191307D49A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0526" y="528662"/>
            <a:ext cx="732756" cy="710773"/>
          </a:xfrm>
          <a:prstGeom prst="rect">
            <a:avLst/>
          </a:prstGeom>
        </p:spPr>
      </p:pic>
      <p:pic>
        <p:nvPicPr>
          <p:cNvPr id="1026" name="Picture 2" descr="Visi dan Misi - Trisakti">
            <a:extLst>
              <a:ext uri="{FF2B5EF4-FFF2-40B4-BE49-F238E27FC236}">
                <a16:creationId xmlns:a16="http://schemas.microsoft.com/office/drawing/2014/main" id="{4582A47F-295B-D34D-D68F-8006B3C7B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700" y="456081"/>
            <a:ext cx="886260" cy="75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8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40CE4710-29C1-4EF3-8147-58088A4FD51E}"/>
              </a:ext>
            </a:extLst>
          </p:cNvPr>
          <p:cNvSpPr txBox="1"/>
          <p:nvPr/>
        </p:nvSpPr>
        <p:spPr>
          <a:xfrm>
            <a:off x="363112" y="321302"/>
            <a:ext cx="5834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548CD3-37C8-4638-9F3B-B15BF0D5019C}"/>
              </a:ext>
            </a:extLst>
          </p:cNvPr>
          <p:cNvGrpSpPr/>
          <p:nvPr/>
        </p:nvGrpSpPr>
        <p:grpSpPr>
          <a:xfrm>
            <a:off x="501322" y="860077"/>
            <a:ext cx="1768780" cy="64726"/>
            <a:chOff x="852259" y="915953"/>
            <a:chExt cx="2717711" cy="4571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2426D6-7A13-4321-B8E2-0679731DD353}"/>
                </a:ext>
              </a:extLst>
            </p:cNvPr>
            <p:cNvSpPr/>
            <p:nvPr/>
          </p:nvSpPr>
          <p:spPr>
            <a:xfrm>
              <a:off x="852259" y="915953"/>
              <a:ext cx="614591" cy="45719"/>
            </a:xfrm>
            <a:prstGeom prst="rect">
              <a:avLst/>
            </a:prstGeom>
            <a:solidFill>
              <a:srgbClr val="60D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3FE0DD-39BA-4493-B173-A06832D554D2}"/>
                </a:ext>
              </a:extLst>
            </p:cNvPr>
            <p:cNvSpPr/>
            <p:nvPr/>
          </p:nvSpPr>
          <p:spPr>
            <a:xfrm>
              <a:off x="1553299" y="915953"/>
              <a:ext cx="614591" cy="45719"/>
            </a:xfrm>
            <a:prstGeom prst="rect">
              <a:avLst/>
            </a:prstGeom>
            <a:solidFill>
              <a:srgbClr val="388B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893D8EE-E5F4-4EEE-8ED8-78CCF7BAC6C2}"/>
                </a:ext>
              </a:extLst>
            </p:cNvPr>
            <p:cNvSpPr/>
            <p:nvPr/>
          </p:nvSpPr>
          <p:spPr>
            <a:xfrm>
              <a:off x="2254339" y="915953"/>
              <a:ext cx="614591" cy="45719"/>
            </a:xfrm>
            <a:prstGeom prst="rect">
              <a:avLst/>
            </a:prstGeom>
            <a:solidFill>
              <a:srgbClr val="DB8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B7AAC1-800E-44FF-BC0E-AC7ED39DFB8D}"/>
                </a:ext>
              </a:extLst>
            </p:cNvPr>
            <p:cNvSpPr/>
            <p:nvPr/>
          </p:nvSpPr>
          <p:spPr>
            <a:xfrm>
              <a:off x="2955379" y="915953"/>
              <a:ext cx="614591" cy="45719"/>
            </a:xfrm>
            <a:prstGeom prst="rect">
              <a:avLst/>
            </a:prstGeom>
            <a:solidFill>
              <a:srgbClr val="788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1BC6359-B235-42E0-A0C4-3AFF58A0D1B9}"/>
              </a:ext>
            </a:extLst>
          </p:cNvPr>
          <p:cNvSpPr txBox="1"/>
          <p:nvPr/>
        </p:nvSpPr>
        <p:spPr>
          <a:xfrm>
            <a:off x="389433" y="933741"/>
            <a:ext cx="437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0" dirty="0">
                <a:latin typeface="+mj-lt"/>
              </a:rPr>
              <a:t>Sub-heading</a:t>
            </a:r>
            <a:endParaRPr lang="en-ID" spc="300" dirty="0"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DB3C89-2991-4AB0-A9C4-943321875E17}"/>
              </a:ext>
            </a:extLst>
          </p:cNvPr>
          <p:cNvSpPr/>
          <p:nvPr/>
        </p:nvSpPr>
        <p:spPr>
          <a:xfrm>
            <a:off x="-203737" y="6375404"/>
            <a:ext cx="11529077" cy="412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59D8986F-8F65-4395-8070-EB86A49618E9}"/>
              </a:ext>
            </a:extLst>
          </p:cNvPr>
          <p:cNvSpPr/>
          <p:nvPr/>
        </p:nvSpPr>
        <p:spPr>
          <a:xfrm flipV="1">
            <a:off x="11036937" y="5728313"/>
            <a:ext cx="608114" cy="583550"/>
          </a:xfrm>
          <a:prstGeom prst="teardrop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lgDash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EDEF5912-AA95-4FB0-9D7B-A3F13D21B4F6}"/>
              </a:ext>
            </a:extLst>
          </p:cNvPr>
          <p:cNvSpPr/>
          <p:nvPr/>
        </p:nvSpPr>
        <p:spPr>
          <a:xfrm rot="10800000">
            <a:off x="11723837" y="5728312"/>
            <a:ext cx="608114" cy="583550"/>
          </a:xfrm>
          <a:prstGeom prst="teardro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ardrop 30">
            <a:extLst>
              <a:ext uri="{FF2B5EF4-FFF2-40B4-BE49-F238E27FC236}">
                <a16:creationId xmlns:a16="http://schemas.microsoft.com/office/drawing/2014/main" id="{03C6AD7A-87A2-4612-AB8C-851224A83EB5}"/>
              </a:ext>
            </a:extLst>
          </p:cNvPr>
          <p:cNvSpPr/>
          <p:nvPr/>
        </p:nvSpPr>
        <p:spPr>
          <a:xfrm>
            <a:off x="11036937" y="6375404"/>
            <a:ext cx="608114" cy="58355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ardrop 31">
            <a:extLst>
              <a:ext uri="{FF2B5EF4-FFF2-40B4-BE49-F238E27FC236}">
                <a16:creationId xmlns:a16="http://schemas.microsoft.com/office/drawing/2014/main" id="{19A1E198-60C7-4CB4-BE40-C4D39CC8CBAF}"/>
              </a:ext>
            </a:extLst>
          </p:cNvPr>
          <p:cNvSpPr/>
          <p:nvPr/>
        </p:nvSpPr>
        <p:spPr>
          <a:xfrm flipH="1">
            <a:off x="11723837" y="6375404"/>
            <a:ext cx="608114" cy="583550"/>
          </a:xfrm>
          <a:prstGeom prst="teardrop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290FA7-4AA3-40E0-83C8-7A30C7F025C0}"/>
              </a:ext>
            </a:extLst>
          </p:cNvPr>
          <p:cNvSpPr txBox="1"/>
          <p:nvPr/>
        </p:nvSpPr>
        <p:spPr>
          <a:xfrm>
            <a:off x="4159171" y="6460693"/>
            <a:ext cx="3893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ICOMEET II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6292FF-C8BA-97FA-93D0-AE667BDB8B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0" y="6176220"/>
            <a:ext cx="1266892" cy="611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737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40CE4710-29C1-4EF3-8147-58088A4FD51E}"/>
              </a:ext>
            </a:extLst>
          </p:cNvPr>
          <p:cNvSpPr txBox="1"/>
          <p:nvPr/>
        </p:nvSpPr>
        <p:spPr>
          <a:xfrm>
            <a:off x="363112" y="321302"/>
            <a:ext cx="1136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Methodology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548CD3-37C8-4638-9F3B-B15BF0D5019C}"/>
              </a:ext>
            </a:extLst>
          </p:cNvPr>
          <p:cNvGrpSpPr/>
          <p:nvPr/>
        </p:nvGrpSpPr>
        <p:grpSpPr>
          <a:xfrm>
            <a:off x="501322" y="860077"/>
            <a:ext cx="1768780" cy="64726"/>
            <a:chOff x="852259" y="915953"/>
            <a:chExt cx="2717711" cy="4571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2426D6-7A13-4321-B8E2-0679731DD353}"/>
                </a:ext>
              </a:extLst>
            </p:cNvPr>
            <p:cNvSpPr/>
            <p:nvPr/>
          </p:nvSpPr>
          <p:spPr>
            <a:xfrm>
              <a:off x="852259" y="915953"/>
              <a:ext cx="614591" cy="45719"/>
            </a:xfrm>
            <a:prstGeom prst="rect">
              <a:avLst/>
            </a:prstGeom>
            <a:solidFill>
              <a:srgbClr val="60D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3FE0DD-39BA-4493-B173-A06832D554D2}"/>
                </a:ext>
              </a:extLst>
            </p:cNvPr>
            <p:cNvSpPr/>
            <p:nvPr/>
          </p:nvSpPr>
          <p:spPr>
            <a:xfrm>
              <a:off x="1553299" y="915953"/>
              <a:ext cx="614591" cy="45719"/>
            </a:xfrm>
            <a:prstGeom prst="rect">
              <a:avLst/>
            </a:prstGeom>
            <a:solidFill>
              <a:srgbClr val="388B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893D8EE-E5F4-4EEE-8ED8-78CCF7BAC6C2}"/>
                </a:ext>
              </a:extLst>
            </p:cNvPr>
            <p:cNvSpPr/>
            <p:nvPr/>
          </p:nvSpPr>
          <p:spPr>
            <a:xfrm>
              <a:off x="2254339" y="915953"/>
              <a:ext cx="614591" cy="45719"/>
            </a:xfrm>
            <a:prstGeom prst="rect">
              <a:avLst/>
            </a:prstGeom>
            <a:solidFill>
              <a:srgbClr val="DB8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B7AAC1-800E-44FF-BC0E-AC7ED39DFB8D}"/>
                </a:ext>
              </a:extLst>
            </p:cNvPr>
            <p:cNvSpPr/>
            <p:nvPr/>
          </p:nvSpPr>
          <p:spPr>
            <a:xfrm>
              <a:off x="2955379" y="915953"/>
              <a:ext cx="614591" cy="45719"/>
            </a:xfrm>
            <a:prstGeom prst="rect">
              <a:avLst/>
            </a:prstGeom>
            <a:solidFill>
              <a:srgbClr val="788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1BC6359-B235-42E0-A0C4-3AFF58A0D1B9}"/>
              </a:ext>
            </a:extLst>
          </p:cNvPr>
          <p:cNvSpPr txBox="1"/>
          <p:nvPr/>
        </p:nvSpPr>
        <p:spPr>
          <a:xfrm>
            <a:off x="389433" y="933741"/>
            <a:ext cx="437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0" dirty="0">
                <a:latin typeface="+mj-lt"/>
              </a:rPr>
              <a:t>Sub-heading</a:t>
            </a:r>
            <a:endParaRPr lang="en-ID" spc="300" dirty="0"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DB3C89-2991-4AB0-A9C4-943321875E17}"/>
              </a:ext>
            </a:extLst>
          </p:cNvPr>
          <p:cNvSpPr/>
          <p:nvPr/>
        </p:nvSpPr>
        <p:spPr>
          <a:xfrm>
            <a:off x="-203737" y="6375404"/>
            <a:ext cx="11529077" cy="412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59D8986F-8F65-4395-8070-EB86A49618E9}"/>
              </a:ext>
            </a:extLst>
          </p:cNvPr>
          <p:cNvSpPr/>
          <p:nvPr/>
        </p:nvSpPr>
        <p:spPr>
          <a:xfrm flipV="1">
            <a:off x="11036937" y="5728313"/>
            <a:ext cx="608114" cy="583550"/>
          </a:xfrm>
          <a:prstGeom prst="teardrop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lgDash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EDEF5912-AA95-4FB0-9D7B-A3F13D21B4F6}"/>
              </a:ext>
            </a:extLst>
          </p:cNvPr>
          <p:cNvSpPr/>
          <p:nvPr/>
        </p:nvSpPr>
        <p:spPr>
          <a:xfrm rot="10800000">
            <a:off x="11723837" y="5728312"/>
            <a:ext cx="608114" cy="583550"/>
          </a:xfrm>
          <a:prstGeom prst="teardro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ardrop 30">
            <a:extLst>
              <a:ext uri="{FF2B5EF4-FFF2-40B4-BE49-F238E27FC236}">
                <a16:creationId xmlns:a16="http://schemas.microsoft.com/office/drawing/2014/main" id="{03C6AD7A-87A2-4612-AB8C-851224A83EB5}"/>
              </a:ext>
            </a:extLst>
          </p:cNvPr>
          <p:cNvSpPr/>
          <p:nvPr/>
        </p:nvSpPr>
        <p:spPr>
          <a:xfrm>
            <a:off x="11036937" y="6375404"/>
            <a:ext cx="608114" cy="58355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ardrop 31">
            <a:extLst>
              <a:ext uri="{FF2B5EF4-FFF2-40B4-BE49-F238E27FC236}">
                <a16:creationId xmlns:a16="http://schemas.microsoft.com/office/drawing/2014/main" id="{19A1E198-60C7-4CB4-BE40-C4D39CC8CBAF}"/>
              </a:ext>
            </a:extLst>
          </p:cNvPr>
          <p:cNvSpPr/>
          <p:nvPr/>
        </p:nvSpPr>
        <p:spPr>
          <a:xfrm flipH="1">
            <a:off x="11723837" y="6375404"/>
            <a:ext cx="608114" cy="583550"/>
          </a:xfrm>
          <a:prstGeom prst="teardrop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290FA7-4AA3-40E0-83C8-7A30C7F025C0}"/>
              </a:ext>
            </a:extLst>
          </p:cNvPr>
          <p:cNvSpPr txBox="1"/>
          <p:nvPr/>
        </p:nvSpPr>
        <p:spPr>
          <a:xfrm>
            <a:off x="4159171" y="6460693"/>
            <a:ext cx="3893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ICOMEET II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6292FF-C8BA-97FA-93D0-AE667BDB8B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0" y="6176220"/>
            <a:ext cx="1266892" cy="611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04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40CE4710-29C1-4EF3-8147-58088A4FD51E}"/>
              </a:ext>
            </a:extLst>
          </p:cNvPr>
          <p:cNvSpPr txBox="1"/>
          <p:nvPr/>
        </p:nvSpPr>
        <p:spPr>
          <a:xfrm>
            <a:off x="363112" y="321302"/>
            <a:ext cx="1136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 &amp; Discussions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548CD3-37C8-4638-9F3B-B15BF0D5019C}"/>
              </a:ext>
            </a:extLst>
          </p:cNvPr>
          <p:cNvGrpSpPr/>
          <p:nvPr/>
        </p:nvGrpSpPr>
        <p:grpSpPr>
          <a:xfrm>
            <a:off x="501322" y="860077"/>
            <a:ext cx="1768780" cy="64726"/>
            <a:chOff x="852259" y="915953"/>
            <a:chExt cx="2717711" cy="4571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2426D6-7A13-4321-B8E2-0679731DD353}"/>
                </a:ext>
              </a:extLst>
            </p:cNvPr>
            <p:cNvSpPr/>
            <p:nvPr/>
          </p:nvSpPr>
          <p:spPr>
            <a:xfrm>
              <a:off x="852259" y="915953"/>
              <a:ext cx="614591" cy="45719"/>
            </a:xfrm>
            <a:prstGeom prst="rect">
              <a:avLst/>
            </a:prstGeom>
            <a:solidFill>
              <a:srgbClr val="60D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3FE0DD-39BA-4493-B173-A06832D554D2}"/>
                </a:ext>
              </a:extLst>
            </p:cNvPr>
            <p:cNvSpPr/>
            <p:nvPr/>
          </p:nvSpPr>
          <p:spPr>
            <a:xfrm>
              <a:off x="1553299" y="915953"/>
              <a:ext cx="614591" cy="45719"/>
            </a:xfrm>
            <a:prstGeom prst="rect">
              <a:avLst/>
            </a:prstGeom>
            <a:solidFill>
              <a:srgbClr val="388B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893D8EE-E5F4-4EEE-8ED8-78CCF7BAC6C2}"/>
                </a:ext>
              </a:extLst>
            </p:cNvPr>
            <p:cNvSpPr/>
            <p:nvPr/>
          </p:nvSpPr>
          <p:spPr>
            <a:xfrm>
              <a:off x="2254339" y="915953"/>
              <a:ext cx="614591" cy="45719"/>
            </a:xfrm>
            <a:prstGeom prst="rect">
              <a:avLst/>
            </a:prstGeom>
            <a:solidFill>
              <a:srgbClr val="DB8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B7AAC1-800E-44FF-BC0E-AC7ED39DFB8D}"/>
                </a:ext>
              </a:extLst>
            </p:cNvPr>
            <p:cNvSpPr/>
            <p:nvPr/>
          </p:nvSpPr>
          <p:spPr>
            <a:xfrm>
              <a:off x="2955379" y="915953"/>
              <a:ext cx="614591" cy="45719"/>
            </a:xfrm>
            <a:prstGeom prst="rect">
              <a:avLst/>
            </a:prstGeom>
            <a:solidFill>
              <a:srgbClr val="788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1BC6359-B235-42E0-A0C4-3AFF58A0D1B9}"/>
              </a:ext>
            </a:extLst>
          </p:cNvPr>
          <p:cNvSpPr txBox="1"/>
          <p:nvPr/>
        </p:nvSpPr>
        <p:spPr>
          <a:xfrm>
            <a:off x="389433" y="933741"/>
            <a:ext cx="437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0" dirty="0">
                <a:latin typeface="+mj-lt"/>
              </a:rPr>
              <a:t>Sub-heading</a:t>
            </a:r>
            <a:endParaRPr lang="en-ID" spc="300" dirty="0"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DB3C89-2991-4AB0-A9C4-943321875E17}"/>
              </a:ext>
            </a:extLst>
          </p:cNvPr>
          <p:cNvSpPr/>
          <p:nvPr/>
        </p:nvSpPr>
        <p:spPr>
          <a:xfrm>
            <a:off x="-203737" y="6375404"/>
            <a:ext cx="11529077" cy="412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59D8986F-8F65-4395-8070-EB86A49618E9}"/>
              </a:ext>
            </a:extLst>
          </p:cNvPr>
          <p:cNvSpPr/>
          <p:nvPr/>
        </p:nvSpPr>
        <p:spPr>
          <a:xfrm flipV="1">
            <a:off x="11036937" y="5728313"/>
            <a:ext cx="608114" cy="583550"/>
          </a:xfrm>
          <a:prstGeom prst="teardrop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lgDash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EDEF5912-AA95-4FB0-9D7B-A3F13D21B4F6}"/>
              </a:ext>
            </a:extLst>
          </p:cNvPr>
          <p:cNvSpPr/>
          <p:nvPr/>
        </p:nvSpPr>
        <p:spPr>
          <a:xfrm rot="10800000">
            <a:off x="11723837" y="5728312"/>
            <a:ext cx="608114" cy="583550"/>
          </a:xfrm>
          <a:prstGeom prst="teardro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ardrop 30">
            <a:extLst>
              <a:ext uri="{FF2B5EF4-FFF2-40B4-BE49-F238E27FC236}">
                <a16:creationId xmlns:a16="http://schemas.microsoft.com/office/drawing/2014/main" id="{03C6AD7A-87A2-4612-AB8C-851224A83EB5}"/>
              </a:ext>
            </a:extLst>
          </p:cNvPr>
          <p:cNvSpPr/>
          <p:nvPr/>
        </p:nvSpPr>
        <p:spPr>
          <a:xfrm>
            <a:off x="11036937" y="6375404"/>
            <a:ext cx="608114" cy="58355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ardrop 31">
            <a:extLst>
              <a:ext uri="{FF2B5EF4-FFF2-40B4-BE49-F238E27FC236}">
                <a16:creationId xmlns:a16="http://schemas.microsoft.com/office/drawing/2014/main" id="{19A1E198-60C7-4CB4-BE40-C4D39CC8CBAF}"/>
              </a:ext>
            </a:extLst>
          </p:cNvPr>
          <p:cNvSpPr/>
          <p:nvPr/>
        </p:nvSpPr>
        <p:spPr>
          <a:xfrm flipH="1">
            <a:off x="11723837" y="6375404"/>
            <a:ext cx="608114" cy="583550"/>
          </a:xfrm>
          <a:prstGeom prst="teardrop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290FA7-4AA3-40E0-83C8-7A30C7F025C0}"/>
              </a:ext>
            </a:extLst>
          </p:cNvPr>
          <p:cNvSpPr txBox="1"/>
          <p:nvPr/>
        </p:nvSpPr>
        <p:spPr>
          <a:xfrm>
            <a:off x="4159171" y="6460693"/>
            <a:ext cx="3893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ICOMEET II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6292FF-C8BA-97FA-93D0-AE667BDB8B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0" y="6176220"/>
            <a:ext cx="1266892" cy="611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592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40CE4710-29C1-4EF3-8147-58088A4FD51E}"/>
              </a:ext>
            </a:extLst>
          </p:cNvPr>
          <p:cNvSpPr txBox="1"/>
          <p:nvPr/>
        </p:nvSpPr>
        <p:spPr>
          <a:xfrm>
            <a:off x="363112" y="321302"/>
            <a:ext cx="1136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3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548CD3-37C8-4638-9F3B-B15BF0D5019C}"/>
              </a:ext>
            </a:extLst>
          </p:cNvPr>
          <p:cNvGrpSpPr/>
          <p:nvPr/>
        </p:nvGrpSpPr>
        <p:grpSpPr>
          <a:xfrm>
            <a:off x="501322" y="860077"/>
            <a:ext cx="1768780" cy="64726"/>
            <a:chOff x="852259" y="915953"/>
            <a:chExt cx="2717711" cy="4571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2426D6-7A13-4321-B8E2-0679731DD353}"/>
                </a:ext>
              </a:extLst>
            </p:cNvPr>
            <p:cNvSpPr/>
            <p:nvPr/>
          </p:nvSpPr>
          <p:spPr>
            <a:xfrm>
              <a:off x="852259" y="915953"/>
              <a:ext cx="614591" cy="45719"/>
            </a:xfrm>
            <a:prstGeom prst="rect">
              <a:avLst/>
            </a:prstGeom>
            <a:solidFill>
              <a:srgbClr val="60D6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3FE0DD-39BA-4493-B173-A06832D554D2}"/>
                </a:ext>
              </a:extLst>
            </p:cNvPr>
            <p:cNvSpPr/>
            <p:nvPr/>
          </p:nvSpPr>
          <p:spPr>
            <a:xfrm>
              <a:off x="1553299" y="915953"/>
              <a:ext cx="614591" cy="45719"/>
            </a:xfrm>
            <a:prstGeom prst="rect">
              <a:avLst/>
            </a:prstGeom>
            <a:solidFill>
              <a:srgbClr val="388B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893D8EE-E5F4-4EEE-8ED8-78CCF7BAC6C2}"/>
                </a:ext>
              </a:extLst>
            </p:cNvPr>
            <p:cNvSpPr/>
            <p:nvPr/>
          </p:nvSpPr>
          <p:spPr>
            <a:xfrm>
              <a:off x="2254339" y="915953"/>
              <a:ext cx="614591" cy="45719"/>
            </a:xfrm>
            <a:prstGeom prst="rect">
              <a:avLst/>
            </a:prstGeom>
            <a:solidFill>
              <a:srgbClr val="DB85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8B7AAC1-800E-44FF-BC0E-AC7ED39DFB8D}"/>
                </a:ext>
              </a:extLst>
            </p:cNvPr>
            <p:cNvSpPr/>
            <p:nvPr/>
          </p:nvSpPr>
          <p:spPr>
            <a:xfrm>
              <a:off x="2955379" y="915953"/>
              <a:ext cx="614591" cy="45719"/>
            </a:xfrm>
            <a:prstGeom prst="rect">
              <a:avLst/>
            </a:prstGeom>
            <a:solidFill>
              <a:srgbClr val="788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1BC6359-B235-42E0-A0C4-3AFF58A0D1B9}"/>
              </a:ext>
            </a:extLst>
          </p:cNvPr>
          <p:cNvSpPr txBox="1"/>
          <p:nvPr/>
        </p:nvSpPr>
        <p:spPr>
          <a:xfrm>
            <a:off x="389433" y="933741"/>
            <a:ext cx="437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0" dirty="0">
                <a:latin typeface="+mj-lt"/>
              </a:rPr>
              <a:t>Sub-heading</a:t>
            </a:r>
            <a:endParaRPr lang="en-ID" spc="300" dirty="0"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DB3C89-2991-4AB0-A9C4-943321875E17}"/>
              </a:ext>
            </a:extLst>
          </p:cNvPr>
          <p:cNvSpPr/>
          <p:nvPr/>
        </p:nvSpPr>
        <p:spPr>
          <a:xfrm>
            <a:off x="-203737" y="6375404"/>
            <a:ext cx="11529077" cy="4121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48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59D8986F-8F65-4395-8070-EB86A49618E9}"/>
              </a:ext>
            </a:extLst>
          </p:cNvPr>
          <p:cNvSpPr/>
          <p:nvPr/>
        </p:nvSpPr>
        <p:spPr>
          <a:xfrm flipV="1">
            <a:off x="11036937" y="5728313"/>
            <a:ext cx="608114" cy="583550"/>
          </a:xfrm>
          <a:prstGeom prst="teardrop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lgDash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EDEF5912-AA95-4FB0-9D7B-A3F13D21B4F6}"/>
              </a:ext>
            </a:extLst>
          </p:cNvPr>
          <p:cNvSpPr/>
          <p:nvPr/>
        </p:nvSpPr>
        <p:spPr>
          <a:xfrm rot="10800000">
            <a:off x="11723837" y="5728312"/>
            <a:ext cx="608114" cy="583550"/>
          </a:xfrm>
          <a:prstGeom prst="teardrop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ardrop 30">
            <a:extLst>
              <a:ext uri="{FF2B5EF4-FFF2-40B4-BE49-F238E27FC236}">
                <a16:creationId xmlns:a16="http://schemas.microsoft.com/office/drawing/2014/main" id="{03C6AD7A-87A2-4612-AB8C-851224A83EB5}"/>
              </a:ext>
            </a:extLst>
          </p:cNvPr>
          <p:cNvSpPr/>
          <p:nvPr/>
        </p:nvSpPr>
        <p:spPr>
          <a:xfrm>
            <a:off x="11036937" y="6375404"/>
            <a:ext cx="608114" cy="583550"/>
          </a:xfrm>
          <a:prstGeom prst="teardro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ardrop 31">
            <a:extLst>
              <a:ext uri="{FF2B5EF4-FFF2-40B4-BE49-F238E27FC236}">
                <a16:creationId xmlns:a16="http://schemas.microsoft.com/office/drawing/2014/main" id="{19A1E198-60C7-4CB4-BE40-C4D39CC8CBAF}"/>
              </a:ext>
            </a:extLst>
          </p:cNvPr>
          <p:cNvSpPr/>
          <p:nvPr/>
        </p:nvSpPr>
        <p:spPr>
          <a:xfrm flipH="1">
            <a:off x="11723837" y="6375404"/>
            <a:ext cx="608114" cy="583550"/>
          </a:xfrm>
          <a:prstGeom prst="teardrop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C290FA7-4AA3-40E0-83C8-7A30C7F025C0}"/>
              </a:ext>
            </a:extLst>
          </p:cNvPr>
          <p:cNvSpPr txBox="1"/>
          <p:nvPr/>
        </p:nvSpPr>
        <p:spPr>
          <a:xfrm>
            <a:off x="4159171" y="6460693"/>
            <a:ext cx="38935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ICOMEET II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6292FF-C8BA-97FA-93D0-AE667BDB8B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0" y="6176220"/>
            <a:ext cx="1266892" cy="6113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78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4932</TotalTime>
  <Words>56</Words>
  <Application>Microsoft Office PowerPoint</Application>
  <PresentationFormat>Widescreen</PresentationFormat>
  <Paragraphs>24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Georgia</vt:lpstr>
      <vt:lpstr>OpenSans</vt:lpstr>
      <vt:lpstr>Segoe UI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Kanazawa Univ. (Build.2017.40)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Dendi Adi Saputra</dc:creator>
  <cp:lastModifiedBy>Dendi Adi Saputra</cp:lastModifiedBy>
  <cp:revision>37</cp:revision>
  <dcterms:created xsi:type="dcterms:W3CDTF">2021-10-19T05:11:49Z</dcterms:created>
  <dcterms:modified xsi:type="dcterms:W3CDTF">2023-10-24T08:09:27Z</dcterms:modified>
</cp:coreProperties>
</file>